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72" r:id="rId4"/>
    <p:sldId id="277" r:id="rId5"/>
    <p:sldId id="278" r:id="rId6"/>
    <p:sldId id="279" r:id="rId7"/>
    <p:sldId id="280" r:id="rId8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91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59B84B9-EFB2-4A78-B208-EFA00864CB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0D17F5-D89F-4A1B-99AE-7108F8FE9D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24C546-1842-45CE-AB2A-EBCE2C901F7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C5D399-2229-4337-9665-87EAF76EDC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F1362-CAAA-4012-9D81-C744BA0175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A3C54A-E202-4C75-BCFA-EF170B9CF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88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C39308-28F7-4626-AFD0-8B18A1C36A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FA3F93-F245-44AD-9946-96D23E1EE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7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4917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11094"/>
            <a:ext cx="6858000" cy="1655762"/>
          </a:xfrm>
        </p:spPr>
        <p:txBody>
          <a:bodyPr/>
          <a:lstStyle>
            <a:lvl1pPr marL="0" indent="0" algn="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092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0259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5982"/>
            <a:ext cx="9144000" cy="5335011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0" y="6781408"/>
            <a:ext cx="8545185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30094" y="6492875"/>
            <a:ext cx="515091" cy="365125"/>
          </a:xfrm>
        </p:spPr>
        <p:txBody>
          <a:bodyPr/>
          <a:lstStyle/>
          <a:p>
            <a:fld id="{482AC613-4936-4AB4-ADB0-C72E4EB2B65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A4297A-2BA1-4CAB-AA25-7752A214E9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317" y="6452563"/>
            <a:ext cx="446363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0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C613-4936-4AB4-ADB0-C72E4EB2B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7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downloads" TargetMode="External"/><Relationship Id="rId2" Type="http://schemas.openxmlformats.org/officeDocument/2006/relationships/hyperlink" Target="https://products.office.com/en-us/microsoft-teams/group-chat-softwa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en-us/office/create-a-link-or-a-code-for-joining-a-team-11b0de3b-9288-4cb4-bc49-795e7028296f?ui=en-us&amp;rs=en-us&amp;ad=u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microsoft.com/en-pk/p/microsoft-whiteboard/9mspc6mp8fm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DEA827-AA38-41A9-9E97-667885D67A4E}"/>
              </a:ext>
            </a:extLst>
          </p:cNvPr>
          <p:cNvSpPr txBox="1"/>
          <p:nvPr/>
        </p:nvSpPr>
        <p:spPr>
          <a:xfrm>
            <a:off x="0" y="5947379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Chemistry and Chemical Engineering</a:t>
            </a:r>
          </a:p>
          <a:p>
            <a:pPr algn="ctr"/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Syed Babar Ali School of Science and Engineering (LUMS)</a:t>
            </a:r>
          </a:p>
          <a:p>
            <a:endParaRPr lang="en-P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82" y="1122363"/>
            <a:ext cx="8825347" cy="2387600"/>
          </a:xfrm>
        </p:spPr>
        <p:txBody>
          <a:bodyPr>
            <a:noAutofit/>
          </a:bodyPr>
          <a:lstStyle/>
          <a:p>
            <a:r>
              <a:rPr lang="en-US" sz="6600" b="1" baseline="-25000" dirty="0"/>
              <a:t>Brief Intro of Microsoft Teams</a:t>
            </a:r>
            <a:endParaRPr lang="en-US" sz="6600" b="1" baseline="-25000" dirty="0">
              <a:latin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0345"/>
            <a:ext cx="6858000" cy="1655762"/>
          </a:xfrm>
        </p:spPr>
        <p:txBody>
          <a:bodyPr>
            <a:normAutofit/>
          </a:bodyPr>
          <a:lstStyle/>
          <a:p>
            <a:pPr algn="r"/>
            <a:r>
              <a:rPr lang="en-US" sz="1800" dirty="0">
                <a:latin typeface="Arial" panose="020B0604020202020204" pitchFamily="34" charset="0"/>
              </a:rPr>
              <a:t>Muhammad Shoaib</a:t>
            </a:r>
          </a:p>
          <a:p>
            <a:pPr algn="r"/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8BE179-42EB-4EDC-A66B-9CFC8C40919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82" y="153229"/>
            <a:ext cx="914402" cy="74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22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38ED4-F5A1-4F2F-ADF1-23844E0B6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Microsoft Teams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1BDB6-8CFC-42E2-AFEF-1FF202DBB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Microsoft Teams is a synchronous teaching platform in which students can see the tutor and slides or white board at the same time. It has a mobile app as well. It also has a stream recording facility so it is possible to use it in asynchronous mode.</a:t>
            </a:r>
          </a:p>
          <a:p>
            <a:endParaRPr lang="en-US" sz="2000" dirty="0"/>
          </a:p>
          <a:p>
            <a:r>
              <a:rPr lang="en-US" sz="2000" dirty="0"/>
              <a:t>Strong point of Microsoft Teams is its integration with Microsoft tools, for example file sharing with OneDrive and SharePoint.</a:t>
            </a:r>
          </a:p>
          <a:p>
            <a:endParaRPr lang="en-US" sz="2000" dirty="0"/>
          </a:p>
          <a:p>
            <a:r>
              <a:rPr lang="en-US" sz="2000" dirty="0"/>
              <a:t>Draw backs of Teams are: its free version can host only 50 students, some people may find its user interface is less friendly compared to Zoom. </a:t>
            </a:r>
          </a:p>
          <a:p>
            <a:endParaRPr lang="en-US" sz="2000" dirty="0"/>
          </a:p>
          <a:p>
            <a:r>
              <a:rPr lang="en-US" sz="2000" dirty="0"/>
              <a:t>It does not have 40 minutes session limit in its free version.</a:t>
            </a:r>
          </a:p>
          <a:p>
            <a:endParaRPr lang="en-US" sz="2000" dirty="0"/>
          </a:p>
          <a:p>
            <a:r>
              <a:rPr lang="en-US" sz="2000" u="sng" dirty="0"/>
              <a:t>Overall experience is less than ideal on low bandwidth internet.</a:t>
            </a:r>
            <a:endParaRPr lang="en-PK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4AD02-FE05-4D91-9487-BB987F99A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C613-4936-4AB4-ADB0-C72E4EB2B6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9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590A8-C407-436D-8248-2232509B2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 using Microsoft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71FA7-E2D1-4864-9CA1-C5ACB537A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Microsoft Teams can be used in browser without any installation. User can login on the link below:</a:t>
            </a:r>
            <a:endParaRPr lang="en-US" sz="2000" dirty="0">
              <a:hlinkClick r:id="rId2"/>
            </a:endParaRPr>
          </a:p>
          <a:p>
            <a:r>
              <a:rPr lang="en-US" sz="2000" dirty="0">
                <a:hlinkClick r:id="rId2"/>
              </a:rPr>
              <a:t>https://products.office.com/en-us/microsoft-teams/group-chat-software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Additional signup is not required, users can login through LUMS id/password or any other </a:t>
            </a:r>
            <a:r>
              <a:rPr lang="en-US" sz="2000" dirty="0" err="1"/>
              <a:t>hotmail</a:t>
            </a:r>
            <a:r>
              <a:rPr lang="en-US" sz="2000" dirty="0"/>
              <a:t>/live/outlook id/password can be used.</a:t>
            </a:r>
          </a:p>
          <a:p>
            <a:endParaRPr lang="en-US" sz="2000" dirty="0"/>
          </a:p>
          <a:p>
            <a:r>
              <a:rPr lang="en-US" sz="2000" dirty="0"/>
              <a:t>For better experience users can download and install its app from the link below. It app is available for Windows/Mac/Linux/Android and iOS.</a:t>
            </a:r>
          </a:p>
          <a:p>
            <a:r>
              <a:rPr lang="en-US" sz="2000" dirty="0">
                <a:hlinkClick r:id="rId3"/>
              </a:rPr>
              <a:t>https://teams.microsoft.com/downloads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4D2C2-0F13-4E0C-BF11-49D63DA0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C613-4936-4AB4-ADB0-C72E4EB2B6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9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776CA-BA17-448C-A74B-4E4A6BAC9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 using Microsoft Teams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63211E6-F503-414E-8F04-530D5C36D5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43" y="1383848"/>
            <a:ext cx="4744090" cy="471927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E9D4F6-049B-49C4-B607-B9D4F2DA3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C613-4936-4AB4-ADB0-C72E4EB2B656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8A16DDA-5543-44A4-A720-0EE8B86F4021}"/>
              </a:ext>
            </a:extLst>
          </p:cNvPr>
          <p:cNvSpPr txBox="1">
            <a:spLocks/>
          </p:cNvSpPr>
          <p:nvPr/>
        </p:nvSpPr>
        <p:spPr>
          <a:xfrm>
            <a:off x="0" y="1075982"/>
            <a:ext cx="3786069" cy="53350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After successfully logging in users can create (preferably tutors) and/or join (preferably students) teams.</a:t>
            </a:r>
          </a:p>
          <a:p>
            <a:endParaRPr lang="en-US" sz="2000" dirty="0"/>
          </a:p>
          <a:p>
            <a:r>
              <a:rPr lang="en-US" sz="2000" dirty="0"/>
              <a:t>Tutors can create a team and send its invitation link or code to students so that students can join that particular class room (team). More information about creating invitation link/code is available at the link below:</a:t>
            </a:r>
          </a:p>
          <a:p>
            <a:r>
              <a:rPr lang="en-US" sz="2000" dirty="0">
                <a:hlinkClick r:id="rId3"/>
              </a:rPr>
              <a:t>https://support.microsoft.com/en-us/office/create-a-link-or-a-code-for-joining-a-team-11b0de3b-9288-4cb4-bc49-795e7028296f?ui=en-us&amp;rs=en-us&amp;ad=us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342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D4877-5379-432A-9151-9C8951555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room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A515B-DA28-4962-8EDE-430347D0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class room tutor can start with a video conference call and he can share the presentation slides along with video call or white board along with video call. Screenshots of its typical usage scenario is shown below: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F271F-6E7A-4CB7-86DE-99283F590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C613-4936-4AB4-ADB0-C72E4EB2B656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82EA90-036A-45D1-A615-31108B2616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13" y="2659989"/>
            <a:ext cx="6709716" cy="363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38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62D6E-F687-4F3B-9AC0-2368930E2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room with white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D5803-AACF-47BE-9DF2-FFFCCDA1F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built in white board is available in Microsoft Teams. For enhanced experience an additional app Microsoft Whiteboard can be installed from the link below:</a:t>
            </a:r>
          </a:p>
          <a:p>
            <a:r>
              <a:rPr lang="en-US" dirty="0"/>
              <a:t> </a:t>
            </a:r>
            <a:r>
              <a:rPr lang="en-US" dirty="0">
                <a:hlinkClick r:id="rId2"/>
              </a:rPr>
              <a:t>https://www.microsoft.com/en-pk/p/microsoft-whiteboard/9mspc6mp8fm4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19AC79-94A5-453B-9CDA-97C2D02CA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C613-4936-4AB4-ADB0-C72E4EB2B656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0DFD2A-73B8-43C5-9FD1-38AC117C8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92" y="2985378"/>
            <a:ext cx="6784451" cy="366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289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0870-130E-43FF-BA7A-4DE29F0A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Integration with other Microsoft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70189-38E0-4597-A483-BBE477D7B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Microsoft teams is fully integrated with Microsoft Office, Outlook, OneDrive and SharePoint.</a:t>
            </a:r>
          </a:p>
          <a:p>
            <a:r>
              <a:rPr lang="en-US" dirty="0"/>
              <a:t>Tutors can access files present in OneDrive and SharePoint and present these files in classroom. </a:t>
            </a:r>
          </a:p>
          <a:p>
            <a:r>
              <a:rPr lang="en-US" dirty="0"/>
              <a:t>Nots and other files can be dragged and dropped and these files will be stored in SharePoint in designated folder.</a:t>
            </a:r>
          </a:p>
          <a:p>
            <a:endParaRPr lang="en-US" dirty="0"/>
          </a:p>
          <a:p>
            <a:r>
              <a:rPr lang="en-US" dirty="0"/>
              <a:t>It is possible to chat during class session as well.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50D73-EE9F-4AC8-9FDE-23C402822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C613-4936-4AB4-ADB0-C72E4EB2B6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7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61356419-8EB7-47E3-8B44-8597A937C7D0}" vid="{5A319FA4-FAA1-414B-ABED-6881BC9BCA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Template_simple</Template>
  <TotalTime>28677</TotalTime>
  <Words>511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Brief Intro of Microsoft Teams</vt:lpstr>
      <vt:lpstr>Microsoft Teams</vt:lpstr>
      <vt:lpstr>Strat using Microsoft Teams</vt:lpstr>
      <vt:lpstr>Strat using Microsoft Teams</vt:lpstr>
      <vt:lpstr>Class room environment</vt:lpstr>
      <vt:lpstr>Class room with white board</vt:lpstr>
      <vt:lpstr>Integration with other Microsoft Tools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Shoaib Muhammad</dc:creator>
  <cp:lastModifiedBy>Shoaib Muhammad</cp:lastModifiedBy>
  <cp:revision>613</cp:revision>
  <cp:lastPrinted>2020-02-11T08:14:13Z</cp:lastPrinted>
  <dcterms:created xsi:type="dcterms:W3CDTF">2018-07-18T02:32:54Z</dcterms:created>
  <dcterms:modified xsi:type="dcterms:W3CDTF">2020-03-26T16:34:51Z</dcterms:modified>
</cp:coreProperties>
</file>