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56BB3-2B20-4D15-A904-C8B731C84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775F2-CF3E-4428-8F1A-D4055EEB2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5FEFB-CACA-48DE-81E2-912FF3E3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02DD-CFB6-4050-9F22-0FD11321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3CC1A-7819-4091-9B37-4CC2EFCF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2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98AA-E92F-43C1-96DC-E38880932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FCE9E-A071-4008-84EB-C06E2152C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56416-6C7C-4C19-AE24-7BA19B27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9800-C00D-4474-B8E9-409C52DC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D7975-947B-4299-9CFD-47E15FCA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0678EF-8CF0-4C69-BDEA-0A762108A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1EA32-F992-4B6D-894F-B4F0A4B14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81D29-8044-4471-B609-3FC5F865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88F57-E583-4B13-973C-252A190C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0F12B-CAD6-4029-B8D9-CBEB1A90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2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DA98-D089-4589-9E13-CDE8B669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F0A3-C671-4C99-8A03-7A570B2D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4C695-DB23-45E8-8B92-A5478519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4DA12-5BEF-4464-B407-0BB53353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9DCDA-2381-4FD1-9ADA-E8E398AA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4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39B5-1284-4686-9E6F-537CAA480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82AF8-75A4-4283-9488-3E62DB565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A8A4F-9275-4C80-9D1D-DC150FE6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A956C-4A1E-478D-B579-BF470330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0A5E8-820E-4680-B76A-CBECF8C7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70826-1803-4E8E-AED1-2580AD8A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7CD4F-A5B9-4221-9ABA-70C54550B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F7FA8-5833-4D4B-872D-356362F03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22F26-D84D-461B-9B42-633814E5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F383C-AD59-46F0-B2FD-43FE5797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36EAC-7E7A-46FE-A73C-83B73456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8FE5-CADF-47F5-8AE3-59E28168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D6A9F-E09E-4ABD-8B8F-730EFA6E2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D7564-AAC6-4097-BDF5-8A0841486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50B93-12C0-444B-939E-31B75D9FC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41655-D9AE-4201-98C3-F3C513B2D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1BC93E-3A81-4594-B7FF-F19432AE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A9187-F784-4FD3-A2CF-FDF08CF9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449E6C-34C1-498E-BD04-2964A426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4D6F-35EE-4CDC-B35A-B6C995F3D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4BC59-BCBD-4308-AF3B-219F2F6A9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4301C-B8D0-4879-B83F-848629A0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F31BA-1A71-400F-ADF9-51CCA8ED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7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C9AFA7-1EE4-4BC7-BB53-DCE2A51C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6DEC76-81BC-4B89-BDAF-D384C290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E75DB-4114-4617-BDB3-D9972E43B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0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A5BA-226A-4738-8681-CAB87CF4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7AFAB-E4E1-40CE-B680-0E2507364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4F81-A41F-420D-9344-1AA96A6B7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F7223-0902-4614-862F-0EBBE4F4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FB390-0AA2-464F-8306-A6C7EF74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ADD38-592D-4B06-9254-5BBFF542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8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58BE-AA83-4D37-9E8F-F8D134D4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393165-4E38-4AF7-8785-E72E376C1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C985D-FF11-4D3D-B5C9-2552E761B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57E04-8DDB-4DE9-BE29-2F1BED5A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3E608-994C-48C7-A102-28D3368F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E8CFD-8BB7-465B-91BC-557E27A4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6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58F49D-C737-47AA-AEB9-C5B36050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17BAD-99A8-46E0-A609-C5E703752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13745-711C-4764-A69F-FAB91B7C3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B1D5-466B-48E6-8E4D-2E2E9BEFE1F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605C-1C51-4A9D-976A-53E402A19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A7360-D6B3-47FD-B73E-A169B950C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A6D0-7D4D-471E-8D39-27890EF9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1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FDE9-F00E-475A-88EE-4B2D16501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46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Sakai’s LMS</a:t>
            </a:r>
            <a:br>
              <a:rPr lang="en-US" dirty="0"/>
            </a:br>
            <a:r>
              <a:rPr lang="en-US" dirty="0"/>
              <a:t>A pedagogical partner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6FFC6-5510-454C-BCC6-FC00549F3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0160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Muhammad Faryad</a:t>
            </a:r>
          </a:p>
          <a:p>
            <a:r>
              <a:rPr lang="en-US" dirty="0">
                <a:solidFill>
                  <a:srgbClr val="FF0000"/>
                </a:solidFill>
              </a:rPr>
              <a:t>Department of Physics</a:t>
            </a:r>
          </a:p>
          <a:p>
            <a:r>
              <a:rPr lang="en-US" dirty="0"/>
              <a:t>Lahore University of Management Sciences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062D2D-4FD7-428D-8D87-1D60D7B29C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74" t="29989" r="81087" b="18585"/>
          <a:stretch/>
        </p:blipFill>
        <p:spPr>
          <a:xfrm>
            <a:off x="159026" y="617845"/>
            <a:ext cx="2438400" cy="600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4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FDDCE-DA01-4669-8DFE-F7F00ACF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can you do with LMS?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9C90-FB4C-4D04-B4E8-B7612751F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Instructions</a:t>
            </a:r>
          </a:p>
          <a:p>
            <a:endParaRPr lang="en-US" sz="3600" dirty="0"/>
          </a:p>
          <a:p>
            <a:r>
              <a:rPr lang="en-US" sz="3600" dirty="0"/>
              <a:t>Assessments</a:t>
            </a:r>
          </a:p>
          <a:p>
            <a:endParaRPr lang="en-US" sz="3600" dirty="0"/>
          </a:p>
          <a:p>
            <a:r>
              <a:rPr lang="en-US" sz="3600" dirty="0"/>
              <a:t>Interaction (Asynchronous)</a:t>
            </a:r>
          </a:p>
          <a:p>
            <a:pPr lvl="1"/>
            <a:r>
              <a:rPr lang="en-US" sz="3200" dirty="0"/>
              <a:t>Students &lt;-&gt; Students</a:t>
            </a:r>
          </a:p>
          <a:p>
            <a:pPr lvl="1"/>
            <a:r>
              <a:rPr lang="en-US" sz="3200" dirty="0"/>
              <a:t>Students &lt;-&gt; Teachers</a:t>
            </a:r>
          </a:p>
        </p:txBody>
      </p:sp>
    </p:spTree>
    <p:extLst>
      <p:ext uri="{BB962C8B-B14F-4D97-AF65-F5344CB8AC3E}">
        <p14:creationId xmlns:p14="http://schemas.microsoft.com/office/powerpoint/2010/main" val="15231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50A7-E3DC-4C9F-8F43-5F33E3929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B8FA-D543-4A2B-8824-E7FDBF434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Send emails, announcements, HWs  </a:t>
            </a:r>
            <a:r>
              <a:rPr lang="en-US" sz="3200" dirty="0">
                <a:solidFill>
                  <a:srgbClr val="00B050"/>
                </a:solidFill>
              </a:rPr>
              <a:t>(Announcements &amp; Email)</a:t>
            </a:r>
          </a:p>
          <a:p>
            <a:r>
              <a:rPr lang="en-US" sz="3200" dirty="0"/>
              <a:t>Create repository of lecture notes, slides, reading materials, Computer programs, &amp; HW Solutions </a:t>
            </a:r>
            <a:r>
              <a:rPr lang="en-US" sz="3200" dirty="0">
                <a:solidFill>
                  <a:srgbClr val="00B050"/>
                </a:solidFill>
              </a:rPr>
              <a:t>(Resources)</a:t>
            </a:r>
          </a:p>
          <a:p>
            <a:r>
              <a:rPr lang="en-US" sz="3200" dirty="0"/>
              <a:t>Can type lecture notes right on it </a:t>
            </a:r>
            <a:r>
              <a:rPr lang="en-US" sz="3200" dirty="0">
                <a:solidFill>
                  <a:srgbClr val="00B050"/>
                </a:solidFill>
              </a:rPr>
              <a:t>(Lessons)</a:t>
            </a:r>
          </a:p>
          <a:p>
            <a:r>
              <a:rPr lang="en-US" sz="3200" dirty="0"/>
              <a:t>Send audio lectures </a:t>
            </a:r>
            <a:r>
              <a:rPr lang="en-US" sz="3200" dirty="0">
                <a:solidFill>
                  <a:srgbClr val="00B050"/>
                </a:solidFill>
              </a:rPr>
              <a:t>(Podcasts)</a:t>
            </a:r>
          </a:p>
          <a:p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546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46454-7B53-447A-BCC5-D46E39A7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Assessments: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57250-C78F-44E8-AC19-4B5DAA4E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Receive Solved Exams, HWs, Files from Students </a:t>
            </a:r>
            <a:r>
              <a:rPr lang="en-US" sz="3200" dirty="0">
                <a:solidFill>
                  <a:srgbClr val="00B050"/>
                </a:solidFill>
              </a:rPr>
              <a:t>(Dropbox)</a:t>
            </a:r>
          </a:p>
          <a:p>
            <a:r>
              <a:rPr lang="en-US" sz="3200" dirty="0"/>
              <a:t>Set up quizzes, MCQs, Time-bound Exams </a:t>
            </a:r>
            <a:r>
              <a:rPr lang="en-US" sz="3200" dirty="0">
                <a:solidFill>
                  <a:srgbClr val="00B050"/>
                </a:solidFill>
              </a:rPr>
              <a:t>(Tests &amp; Quizzes)</a:t>
            </a:r>
          </a:p>
          <a:p>
            <a:r>
              <a:rPr lang="en-US" sz="3200" dirty="0"/>
              <a:t>Evaluate submitted HWs and Exams </a:t>
            </a:r>
            <a:r>
              <a:rPr lang="en-US" sz="3200" dirty="0">
                <a:solidFill>
                  <a:srgbClr val="00B050"/>
                </a:solidFill>
              </a:rPr>
              <a:t>(Evaluations)</a:t>
            </a:r>
          </a:p>
          <a:p>
            <a:pPr lvl="1"/>
            <a:r>
              <a:rPr lang="en-US" sz="2800" dirty="0"/>
              <a:t>You can evaluate offline and enter scores in </a:t>
            </a:r>
            <a:r>
              <a:rPr lang="en-US" sz="2800" dirty="0" err="1"/>
              <a:t>zambeel</a:t>
            </a:r>
            <a:r>
              <a:rPr lang="en-US" sz="2800" dirty="0"/>
              <a:t> also</a:t>
            </a:r>
          </a:p>
          <a:p>
            <a:pPr lvl="1"/>
            <a:r>
              <a:rPr lang="en-US" sz="2800" dirty="0"/>
              <a:t>No-easy-way of transporting data from LMS to </a:t>
            </a:r>
            <a:r>
              <a:rPr lang="en-US" sz="2800" dirty="0" err="1"/>
              <a:t>zambeel</a:t>
            </a:r>
            <a:endParaRPr lang="en-US" sz="2800" dirty="0"/>
          </a:p>
          <a:p>
            <a:endParaRPr lang="en-US" sz="3200" dirty="0"/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727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A010B-6B07-4B16-8131-7889FA2C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Interaction with Students (Asynchronous)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30F5B-3FD4-47D7-9851-53EB8EE4E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Discussions, debates among students and teacher </a:t>
            </a:r>
            <a:r>
              <a:rPr lang="en-US" sz="3200" dirty="0">
                <a:solidFill>
                  <a:srgbClr val="00B050"/>
                </a:solidFill>
              </a:rPr>
              <a:t>(Forum)</a:t>
            </a:r>
          </a:p>
          <a:p>
            <a:pPr lvl="1"/>
            <a:r>
              <a:rPr lang="en-US" sz="2800" dirty="0"/>
              <a:t>Teacher can create structured discussions (Case studies?)</a:t>
            </a:r>
          </a:p>
          <a:p>
            <a:pPr lvl="1"/>
            <a:r>
              <a:rPr lang="en-US" sz="2800" dirty="0"/>
              <a:t>Grading can easily be done for participation</a:t>
            </a:r>
          </a:p>
          <a:p>
            <a:r>
              <a:rPr lang="en-US" sz="3200" dirty="0"/>
              <a:t>Learning communities of students and teachers </a:t>
            </a:r>
            <a:r>
              <a:rPr lang="en-US" sz="3200" dirty="0">
                <a:solidFill>
                  <a:srgbClr val="00B050"/>
                </a:solidFill>
              </a:rPr>
              <a:t>(Chat Room)</a:t>
            </a:r>
            <a:endParaRPr lang="en-US" sz="3200" dirty="0"/>
          </a:p>
          <a:p>
            <a:pPr lvl="1"/>
            <a:r>
              <a:rPr lang="en-US" sz="2800" dirty="0"/>
              <a:t>can interact without any structure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3200" dirty="0"/>
              <a:t>Private discussion among individuals </a:t>
            </a:r>
          </a:p>
          <a:p>
            <a:pPr marL="0" indent="0">
              <a:buNone/>
            </a:pPr>
            <a:r>
              <a:rPr lang="en-US" sz="3200" dirty="0"/>
              <a:t>   and groups </a:t>
            </a:r>
            <a:r>
              <a:rPr lang="en-US" sz="3200" dirty="0">
                <a:solidFill>
                  <a:srgbClr val="00B050"/>
                </a:solidFill>
              </a:rPr>
              <a:t>(Messages)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481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Sakai’s LMS A pedagogical partner</vt:lpstr>
      <vt:lpstr>What can you do with LMS?</vt:lpstr>
      <vt:lpstr>Instructions:</vt:lpstr>
      <vt:lpstr>Assessments: </vt:lpstr>
      <vt:lpstr>Interaction with Students (Asynchronous)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LMS (Sakai)</dc:title>
  <dc:creator>Muhammad Faryad</dc:creator>
  <cp:lastModifiedBy>Muhammad Faryad</cp:lastModifiedBy>
  <cp:revision>9</cp:revision>
  <dcterms:created xsi:type="dcterms:W3CDTF">2020-03-25T14:46:39Z</dcterms:created>
  <dcterms:modified xsi:type="dcterms:W3CDTF">2020-03-26T08:07:06Z</dcterms:modified>
</cp:coreProperties>
</file>