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0" r:id="rId2"/>
    <p:sldId id="261" r:id="rId3"/>
    <p:sldId id="262" r:id="rId4"/>
    <p:sldId id="26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57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F6CECD-6DC8-44D9-B490-7617230628D3}" type="datetimeFigureOut">
              <a:rPr lang="en-US" smtClean="0"/>
              <a:t>11/12/2024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2A67BA-2472-47CA-BE83-F35533439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503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2A67BA-2472-47CA-BE83-F355334393A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288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48F1E-845C-41A4-B0ED-8786CD1DA21A}" type="datetimeFigureOut">
              <a:rPr lang="en-US" smtClean="0"/>
              <a:pPr/>
              <a:t>11/12/2024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6B0E-CEAA-4B4B-A737-C51FFEF95F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48F1E-845C-41A4-B0ED-8786CD1DA21A}" type="datetimeFigureOut">
              <a:rPr lang="en-US" smtClean="0"/>
              <a:pPr/>
              <a:t>11/12/2024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6B0E-CEAA-4B4B-A737-C51FFEF95F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48F1E-845C-41A4-B0ED-8786CD1DA21A}" type="datetimeFigureOut">
              <a:rPr lang="en-US" smtClean="0"/>
              <a:pPr/>
              <a:t>11/12/2024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6B0E-CEAA-4B4B-A737-C51FFEF95F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48F1E-845C-41A4-B0ED-8786CD1DA21A}" type="datetimeFigureOut">
              <a:rPr lang="en-US" smtClean="0"/>
              <a:pPr/>
              <a:t>11/12/2024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6B0E-CEAA-4B4B-A737-C51FFEF95F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48F1E-845C-41A4-B0ED-8786CD1DA21A}" type="datetimeFigureOut">
              <a:rPr lang="en-US" smtClean="0"/>
              <a:pPr/>
              <a:t>11/12/2024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6B0E-CEAA-4B4B-A737-C51FFEF95F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48F1E-845C-41A4-B0ED-8786CD1DA21A}" type="datetimeFigureOut">
              <a:rPr lang="en-US" smtClean="0"/>
              <a:pPr/>
              <a:t>11/12/2024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6B0E-CEAA-4B4B-A737-C51FFEF95F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48F1E-845C-41A4-B0ED-8786CD1DA21A}" type="datetimeFigureOut">
              <a:rPr lang="en-US" smtClean="0"/>
              <a:pPr/>
              <a:t>11/12/2024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6B0E-CEAA-4B4B-A737-C51FFEF95F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48F1E-845C-41A4-B0ED-8786CD1DA21A}" type="datetimeFigureOut">
              <a:rPr lang="en-US" smtClean="0"/>
              <a:pPr/>
              <a:t>11/12/2024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6B0E-CEAA-4B4B-A737-C51FFEF95F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48F1E-845C-41A4-B0ED-8786CD1DA21A}" type="datetimeFigureOut">
              <a:rPr lang="en-US" smtClean="0"/>
              <a:pPr/>
              <a:t>11/12/2024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6B0E-CEAA-4B4B-A737-C51FFEF95F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48F1E-845C-41A4-B0ED-8786CD1DA21A}" type="datetimeFigureOut">
              <a:rPr lang="en-US" smtClean="0"/>
              <a:pPr/>
              <a:t>11/12/2024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6B0E-CEAA-4B4B-A737-C51FFEF95F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48F1E-845C-41A4-B0ED-8786CD1DA21A}" type="datetimeFigureOut">
              <a:rPr lang="en-US" smtClean="0"/>
              <a:pPr/>
              <a:t>11/12/2024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6B0E-CEAA-4B4B-A737-C51FFEF95F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348F1E-845C-41A4-B0ED-8786CD1DA21A}" type="datetimeFigureOut">
              <a:rPr lang="en-US" smtClean="0"/>
              <a:pPr/>
              <a:t>11/12/2024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E6B0E-CEAA-4B4B-A737-C51FFEF95F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391400" y="4876800"/>
            <a:ext cx="1600200" cy="175432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000" dirty="0"/>
              <a:t>H. </a:t>
            </a:r>
            <a:r>
              <a:rPr lang="en-US" sz="2000" dirty="0" err="1"/>
              <a:t>Murakawa</a:t>
            </a:r>
            <a:r>
              <a:rPr lang="en-US" sz="2000" dirty="0"/>
              <a:t> </a:t>
            </a:r>
            <a:r>
              <a:rPr lang="en-US" sz="2000" i="1" dirty="0"/>
              <a:t>et al.</a:t>
            </a:r>
          </a:p>
          <a:p>
            <a:pPr marL="0" indent="0">
              <a:buNone/>
            </a:pPr>
            <a:r>
              <a:rPr lang="en-US" sz="2000" dirty="0"/>
              <a:t>Science 342,</a:t>
            </a:r>
          </a:p>
          <a:p>
            <a:pPr marL="0" indent="0">
              <a:buNone/>
            </a:pPr>
            <a:r>
              <a:rPr lang="en-US" sz="2000" dirty="0"/>
              <a:t>p. 1490 (2013)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7" y="-192987"/>
            <a:ext cx="7265992" cy="7024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54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22F441-0AD9-D8B5-B95D-7862B7EEA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7174ED-8254-A830-C989-055841F520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91200" y="1600200"/>
            <a:ext cx="265456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0" i="0" dirty="0">
                <a:solidFill>
                  <a:srgbClr val="222222"/>
                </a:solidFill>
                <a:effectLst/>
                <a:latin typeface="Helvetica Neue"/>
              </a:rPr>
              <a:t>Oscillations of the reconstructed resistivity versus reciprocal magnetic field in </a:t>
            </a:r>
            <a:r>
              <a:rPr lang="en-US" sz="2000" dirty="0" err="1"/>
              <a:t>Sm</a:t>
            </a:r>
            <a:r>
              <a:rPr lang="en-US" sz="2000" dirty="0"/>
              <a:t> Ag Sb</a:t>
            </a:r>
            <a:r>
              <a:rPr lang="en-US" sz="2000" baseline="-25000" dirty="0"/>
              <a:t>2</a:t>
            </a:r>
            <a:r>
              <a:rPr lang="en-US" sz="2000" dirty="0"/>
              <a:t> </a:t>
            </a:r>
            <a:r>
              <a:rPr lang="en-US" sz="2000" b="0" i="0" dirty="0">
                <a:solidFill>
                  <a:srgbClr val="222222"/>
                </a:solidFill>
                <a:effectLst/>
                <a:latin typeface="Helvetica Neue"/>
              </a:rPr>
              <a:t>single crystal measured at several temperatures below </a:t>
            </a:r>
            <a:r>
              <a:rPr lang="en-US" sz="2000" dirty="0"/>
              <a:t>𝑇𝑐</a:t>
            </a:r>
            <a:r>
              <a:rPr lang="en-US" sz="2000" b="0" i="0" dirty="0">
                <a:solidFill>
                  <a:srgbClr val="222222"/>
                </a:solidFill>
                <a:effectLst/>
                <a:latin typeface="Helvetica Neue"/>
              </a:rPr>
              <a:t>. The curves are offset for clarity.</a:t>
            </a:r>
            <a:endParaRPr lang="en-US" sz="2000" dirty="0"/>
          </a:p>
        </p:txBody>
      </p:sp>
      <p:pic>
        <p:nvPicPr>
          <p:cNvPr id="1026" name="Picture 2" descr="Figure 4">
            <a:extLst>
              <a:ext uri="{FF2B5EF4-FFF2-40B4-BE49-F238E27FC236}">
                <a16:creationId xmlns:a16="http://schemas.microsoft.com/office/drawing/2014/main" id="{029F236B-A138-1035-F91A-470829702D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52400"/>
            <a:ext cx="4324127" cy="557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CE08F16-65AD-C1E8-E511-9D8D8F1520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400" y="5574084"/>
            <a:ext cx="4781327" cy="996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311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DD2D7-4FBA-ECD3-B9EF-188C622F3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CA9C7-762A-F6B8-8346-BB4F924ACD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EF77BE-D3D3-D025-6754-845FA76C296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36650"/>
          <a:stretch/>
        </p:blipFill>
        <p:spPr>
          <a:xfrm>
            <a:off x="152400" y="152400"/>
            <a:ext cx="6019800" cy="3829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522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A5ED2-4870-8973-932E-A2D909F32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408F8A-B927-ECDC-5E7A-B656731F6E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3CDC7B2-61B5-4F1E-0750-2C98DA588D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685498" y="-1106060"/>
            <a:ext cx="5851525" cy="8612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765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</TotalTime>
  <Words>45</Words>
  <Application>Microsoft Office PowerPoint</Application>
  <PresentationFormat>On-screen Show (4:3)</PresentationFormat>
  <Paragraphs>5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Arial</vt:lpstr>
      <vt:lpstr>Calibri</vt:lpstr>
      <vt:lpstr>Helvetica Neue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Notes on entropy in the language of pictures</dc:title>
  <dc:creator>sabieh</dc:creator>
  <cp:lastModifiedBy>Muhammad Sabieh Anwar</cp:lastModifiedBy>
  <cp:revision>54</cp:revision>
  <dcterms:created xsi:type="dcterms:W3CDTF">2013-02-20T16:40:16Z</dcterms:created>
  <dcterms:modified xsi:type="dcterms:W3CDTF">2024-11-12T11:51:27Z</dcterms:modified>
</cp:coreProperties>
</file>